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3EA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40E6F-28ED-4DD6-9E54-7F18245DF75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pic>
        <p:nvPicPr>
          <p:cNvPr id="31785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ZA" sz="1200"/>
              <a:t>© Vera Castleman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F2555-0BF4-4861-8D25-FFC93F62CD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B7E7F-A2FE-40F1-ACC9-4C0E4BB16A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720B856-FA5D-47BC-A36E-FBCB2BC47E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4542-6F7E-4962-AE5C-94863C4D16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C7353-3697-4C59-8F52-2778270491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FA5BE-523B-4C0D-A4D0-632B93907C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E34D-7C55-4695-9D4F-3C6F593097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F59F5-855A-4BB1-9BD4-A278A8E347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8FBF6-7E8D-435A-8FF6-442FF7089E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0B824-D944-4802-AD86-F90ECB2B8E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48853-E455-4CD3-8AA1-5CB29D7030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CD78899-60EB-4723-B9BD-52490DB0873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pic>
        <p:nvPicPr>
          <p:cNvPr id="30760" name="Picture 40" descr="my man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471488"/>
            <a:ext cx="6781800" cy="2133600"/>
          </a:xfrm>
        </p:spPr>
        <p:txBody>
          <a:bodyPr/>
          <a:lstStyle/>
          <a:p>
            <a:r>
              <a:rPr lang="en-US" sz="3600" dirty="0" smtClean="0"/>
              <a:t>Parts of a Data Base</a:t>
            </a:r>
            <a:endParaRPr lang="en-US" sz="360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Grade </a:t>
            </a:r>
            <a:r>
              <a:rPr lang="en-ZA" dirty="0" smtClean="0"/>
              <a:t>11 and 12 </a:t>
            </a:r>
            <a:r>
              <a:rPr lang="en-ZA" dirty="0"/>
              <a:t>CAT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 sz="3500" b="0" dirty="0" smtClean="0"/>
              <a:t>There are four aspects to a data base</a:t>
            </a:r>
            <a:endParaRPr lang="en-US" sz="35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b="1" dirty="0" smtClean="0"/>
              <a:t>Tables</a:t>
            </a:r>
          </a:p>
          <a:p>
            <a:r>
              <a:rPr lang="en-ZA" b="1" dirty="0" smtClean="0"/>
              <a:t>Forms</a:t>
            </a:r>
          </a:p>
          <a:p>
            <a:r>
              <a:rPr lang="en-ZA" b="1" dirty="0" smtClean="0"/>
              <a:t>Queries</a:t>
            </a:r>
          </a:p>
          <a:p>
            <a:r>
              <a:rPr lang="en-ZA" b="1" dirty="0" smtClean="0"/>
              <a:t>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Tables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1"/>
          </a:xfrm>
        </p:spPr>
        <p:txBody>
          <a:bodyPr/>
          <a:lstStyle/>
          <a:p>
            <a:r>
              <a:rPr lang="en-ZA" dirty="0" smtClean="0"/>
              <a:t>A table is the basis of a data base</a:t>
            </a:r>
          </a:p>
          <a:p>
            <a:r>
              <a:rPr lang="en-ZA" dirty="0" smtClean="0"/>
              <a:t>It is a collection of data elements sorted into:</a:t>
            </a:r>
          </a:p>
          <a:p>
            <a:pPr lvl="1"/>
            <a:r>
              <a:rPr lang="en-ZA" dirty="0" smtClean="0"/>
              <a:t>Rows (Records) and </a:t>
            </a:r>
          </a:p>
          <a:p>
            <a:pPr lvl="1"/>
            <a:r>
              <a:rPr lang="en-ZA" dirty="0" smtClean="0"/>
              <a:t>Columns (Fields)</a:t>
            </a:r>
          </a:p>
          <a:p>
            <a:r>
              <a:rPr lang="en-ZA" dirty="0" smtClean="0"/>
              <a:t>A table is also called a datasheet. A database can have many related tables</a:t>
            </a:r>
          </a:p>
          <a:p>
            <a:r>
              <a:rPr lang="en-ZA" dirty="0" smtClean="0"/>
              <a:t>Elements in a table share records which have set fields.</a:t>
            </a:r>
          </a:p>
          <a:p>
            <a:r>
              <a:rPr lang="en-ZA" dirty="0" smtClean="0"/>
              <a:t>Each field has a specified type e.g. Text or number etc</a:t>
            </a:r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Forms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 form is a user friendly method to collect data</a:t>
            </a:r>
          </a:p>
          <a:p>
            <a:r>
              <a:rPr lang="en-ZA" dirty="0" smtClean="0"/>
              <a:t>It has an easier environment for the beginner user.</a:t>
            </a:r>
          </a:p>
          <a:p>
            <a:r>
              <a:rPr lang="en-ZA" dirty="0" smtClean="0"/>
              <a:t>It usually contains all the fields specified in a table</a:t>
            </a:r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Queries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Queries are used to extract data from a database.</a:t>
            </a:r>
          </a:p>
          <a:p>
            <a:r>
              <a:rPr lang="en-ZA" dirty="0" smtClean="0"/>
              <a:t>The records are extracted using criteria</a:t>
            </a:r>
          </a:p>
          <a:p>
            <a:r>
              <a:rPr lang="en-ZA" dirty="0" smtClean="0"/>
              <a:t>Queries are saved so can be revisited many times with little or no changes to the selection criteria</a:t>
            </a:r>
          </a:p>
          <a:p>
            <a:r>
              <a:rPr lang="en-ZA" dirty="0" smtClean="0"/>
              <a:t>We can build up a query using several tables in a data base</a:t>
            </a:r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Reports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 report is a formatted, usually printable result of a table or a query.</a:t>
            </a:r>
          </a:p>
          <a:p>
            <a:r>
              <a:rPr lang="en-ZA" dirty="0" smtClean="0"/>
              <a:t>A report can be saved in different formats e.g. pdf, </a:t>
            </a:r>
            <a:r>
              <a:rPr lang="en-ZA" dirty="0" err="1" smtClean="0"/>
              <a:t>csv</a:t>
            </a:r>
            <a:r>
              <a:rPr lang="en-ZA" dirty="0" smtClean="0"/>
              <a:t> etc</a:t>
            </a:r>
          </a:p>
          <a:p>
            <a:r>
              <a:rPr lang="en-ZA" dirty="0" smtClean="0"/>
              <a:t>It can therefore exist outside </a:t>
            </a:r>
            <a:r>
              <a:rPr lang="en-ZA" smtClean="0"/>
              <a:t>the data base.</a:t>
            </a:r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aching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04BB6"/>
      </a:hlink>
      <a:folHlink>
        <a:srgbClr val="F33E0D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04BB6"/>
        </a:hlink>
        <a:folHlink>
          <a:srgbClr val="F33E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teaching</Template>
  <TotalTime>20</TotalTime>
  <Words>208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teaching</vt:lpstr>
      <vt:lpstr>Parts of a Data Base</vt:lpstr>
      <vt:lpstr>There are four aspects to a data base</vt:lpstr>
      <vt:lpstr>Tables</vt:lpstr>
      <vt:lpstr>Forms</vt:lpstr>
      <vt:lpstr>Queries</vt:lpstr>
      <vt:lpstr>Reports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a Data Base</dc:title>
  <dc:creator>Vera</dc:creator>
  <cp:lastModifiedBy>Vera</cp:lastModifiedBy>
  <cp:revision>3</cp:revision>
  <dcterms:created xsi:type="dcterms:W3CDTF">2017-10-03T09:02:17Z</dcterms:created>
  <dcterms:modified xsi:type="dcterms:W3CDTF">2017-10-03T09:23:07Z</dcterms:modified>
</cp:coreProperties>
</file>